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</p:sldIdLst>
  <p:sldSz cx="18288000" cy="10287000"/>
  <p:notesSz cx="6858000" cy="9144000"/>
  <p:embeddedFontLst>
    <p:embeddedFont>
      <p:font typeface="Arial MT Pro Bold" charset="1" panose="020B0802020202020204"/>
      <p:regular r:id="rId10"/>
    </p:embeddedFont>
    <p:embeddedFont>
      <p:font typeface="Arial MT Pro" charset="1" panose="020B0502020202020204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114240" y="3130621"/>
            <a:ext cx="10059521" cy="2219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b="true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TÍTULO: TEXTO, TEXTO, TEXTO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4114240" y="5628111"/>
            <a:ext cx="10059521" cy="453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true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Autores/Orientador(a): Nomes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254471" y="3557683"/>
            <a:ext cx="11779058" cy="538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Texto, texto, texto.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31396" y="2520315"/>
            <a:ext cx="5246370" cy="524637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3"/>
              <a:stretch>
                <a:fillRect l="-78303" t="0" r="-78303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5954447" y="2632270"/>
            <a:ext cx="4071306" cy="538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Texto, texto, texto.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31396" y="7809904"/>
            <a:ext cx="4071306" cy="302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 b="true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Fonte: AUTOR, ANO.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31396" y="2103755"/>
            <a:ext cx="4071306" cy="302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39"/>
              </a:lnSpc>
            </a:pPr>
            <a:r>
              <a:rPr lang="en-US" sz="1599" b="true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Figura XX: Nome da Figura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322347" y="2413166"/>
            <a:ext cx="4071306" cy="755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b="true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Referências: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322347" y="3686802"/>
            <a:ext cx="11643305" cy="10337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SOBRENOME, Nome. </a:t>
            </a:r>
            <a:r>
              <a:rPr lang="en-US" sz="2799" b="true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Título</a:t>
            </a:r>
            <a:r>
              <a:rPr lang="en-US" sz="2799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...</a:t>
            </a:r>
          </a:p>
          <a:p>
            <a:pPr algn="just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SOBRENOME, Nome. </a:t>
            </a:r>
            <a:r>
              <a:rPr lang="en-US" sz="2799" b="true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Título</a:t>
            </a:r>
            <a:r>
              <a:rPr lang="en-US" sz="2799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...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DAHQsvppQjI</dc:identifier>
  <dcterms:modified xsi:type="dcterms:W3CDTF">2011-08-01T06:04:30Z</dcterms:modified>
  <cp:revision>1</cp:revision>
  <dc:title>Apresentação Oral - SAPS 2026</dc:title>
</cp:coreProperties>
</file>