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6004500" cy="43192700"/>
  <p:notesSz cx="6858000" cy="9144000"/>
  <p:embeddedFontLst>
    <p:embeddedFont>
      <p:font typeface="Arial Bold" charset="1" panose="020B0802020202020204"/>
      <p:regular r:id="rId7"/>
    </p:embeddedFont>
    <p:embeddedFont>
      <p:font typeface="Arial" charset="1" panose="020B05020202020202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6000000" cy="43200000"/>
          </a:xfrm>
          <a:custGeom>
            <a:avLst/>
            <a:gdLst/>
            <a:ahLst/>
            <a:cxnLst/>
            <a:rect r="r" b="b" t="t" l="l"/>
            <a:pathLst>
              <a:path h="43200000" w="36000000">
                <a:moveTo>
                  <a:pt x="0" y="0"/>
                </a:moveTo>
                <a:lnTo>
                  <a:pt x="36000000" y="0"/>
                </a:lnTo>
                <a:lnTo>
                  <a:pt x="36000000" y="43200000"/>
                </a:lnTo>
                <a:lnTo>
                  <a:pt x="0" y="4320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5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802345" y="8216313"/>
            <a:ext cx="30395310" cy="28060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80"/>
              </a:lnSpc>
            </a:pPr>
            <a:r>
              <a:rPr lang="en-US" b="true" sz="6000" spc="-6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TÍTULO: FONTE ARIAL 60, CENTRALIZADO, EM NEGRITO, COM LETRAS MAIÚSCULAS E ESPAÇAMENTO SIMPLES</a:t>
            </a:r>
          </a:p>
          <a:p>
            <a:pPr algn="ctr">
              <a:lnSpc>
                <a:spcPts val="7080"/>
              </a:lnSpc>
            </a:pPr>
            <a:r>
              <a:rPr lang="en-US" b="true" sz="6000" spc="-6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AUTORES/ORIENTADOR(A): NOMES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604989" y="12458610"/>
            <a:ext cx="16395011" cy="26117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b="true" sz="4800" spc="-48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INTRODUÇÃO/OBJETIVOS (SUBTÍTULOS EM FONTE ARIAL 48, CENTRALIZADO, ESPAÇAMENTO SIMPLES E EM NEGRITO COM LETRAS MAIÚSCULAS)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604989" y="15364043"/>
            <a:ext cx="16395011" cy="1166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480"/>
              </a:lnSpc>
            </a:pPr>
            <a:r>
              <a:rPr lang="en-US" sz="3200" spc="-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(Corpo do texto: texto justificado, com fonte Arial 32, espaçamento entre linhas de 1,5 cm e recuo da primeira linha de 1,5 cm)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604989" y="21957490"/>
            <a:ext cx="16395011" cy="916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b="true" sz="4800" spc="-48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MATERIAL/MÉTODOS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604989" y="23169070"/>
            <a:ext cx="16395011" cy="1166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480"/>
              </a:lnSpc>
            </a:pPr>
            <a:r>
              <a:rPr lang="en-US" sz="3200" spc="-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(Corpo do texto: texto justificado, com fonte Arial 32, espaçamento entre linhas de 1,5 cm e recuo da primeira linha de 1,5 cm)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604989" y="29643169"/>
            <a:ext cx="16395011" cy="916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b="true" sz="4800" spc="-48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RESULTADOS E DISCUSSÕES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604989" y="30828172"/>
            <a:ext cx="16395011" cy="1166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480"/>
              </a:lnSpc>
            </a:pPr>
            <a:r>
              <a:rPr lang="en-US" sz="3200" spc="-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(Corpo do texto: texto justificado, com fonte Arial 32, espaçamento entre linhas de 1,5 cm e recuo da primeira linha de 1,5 cm)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9047053" y="33082856"/>
            <a:ext cx="15485509" cy="916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b="true" sz="4800" spc="-48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AGRADECIMENTOS </a:t>
            </a:r>
            <a:r>
              <a:rPr lang="en-US" b="true" sz="4800" spc="-48">
                <a:solidFill>
                  <a:srgbClr val="FF3131"/>
                </a:solidFill>
                <a:latin typeface="Arial Bold"/>
                <a:ea typeface="Arial Bold"/>
                <a:cs typeface="Arial Bold"/>
                <a:sym typeface="Arial Bold"/>
              </a:rPr>
              <a:t>(opcional)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9047053" y="34570661"/>
            <a:ext cx="15485509" cy="1166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480"/>
              </a:lnSpc>
            </a:pPr>
            <a:r>
              <a:rPr lang="en-US" sz="3200" spc="-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(Corpo do texto: texto justificado, com fonte Arial 32, espaçamento entre linhas de 1,5 cm e recuo da primeira linha de 1,5 cm)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9047053" y="23102395"/>
            <a:ext cx="15485509" cy="916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b="true" sz="4800" spc="-48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REFERÊNCIAS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9047053" y="24372850"/>
            <a:ext cx="15485509" cy="1166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480"/>
              </a:lnSpc>
            </a:pPr>
            <a:r>
              <a:rPr lang="en-US" sz="3200" spc="-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(Corpo do texto: texto justificado, com fonte Arial 32, espaçamento entre linhas de 1,5 cm e recuo da primeira linha de 1,5 cm)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9047053" y="12438384"/>
            <a:ext cx="15485509" cy="916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b="true" sz="4800" spc="-48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CONCLUSÃO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9047053" y="13903870"/>
            <a:ext cx="15485509" cy="11664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480"/>
              </a:lnSpc>
            </a:pPr>
            <a:r>
              <a:rPr lang="en-US" sz="3200" spc="-3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(Corpo do texto: texto justificado, com fonte Arial 32, espaçamento entre linhas de 1,5 cm e recuo da primeira linha de 1,5 cm)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635029" y="38447401"/>
            <a:ext cx="16729941" cy="11525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00"/>
              </a:lnSpc>
            </a:pPr>
            <a:r>
              <a:rPr lang="en-US" b="true" sz="6000" spc="-60">
                <a:solidFill>
                  <a:srgbClr val="FF3131"/>
                </a:solidFill>
                <a:latin typeface="Arial Bold"/>
                <a:ea typeface="Arial Bold"/>
                <a:cs typeface="Arial Bold"/>
                <a:sym typeface="Arial Bold"/>
              </a:rPr>
              <a:t>POSTER 1 m x 1,2 m (apagar)</a:t>
            </a:r>
          </a:p>
        </p:txBody>
      </p:sp>
      <p:sp>
        <p:nvSpPr>
          <p:cNvPr name="AutoShape 17" id="17"/>
          <p:cNvSpPr/>
          <p:nvPr/>
        </p:nvSpPr>
        <p:spPr>
          <a:xfrm>
            <a:off x="1467438" y="7606713"/>
            <a:ext cx="33065125" cy="0"/>
          </a:xfrm>
          <a:prstGeom prst="line">
            <a:avLst/>
          </a:prstGeom>
          <a:ln cap="flat" w="76200">
            <a:solidFill>
              <a:srgbClr val="666666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DAGxFuTOk6A</dc:identifier>
  <dcterms:modified xsi:type="dcterms:W3CDTF">2011-08-01T06:04:30Z</dcterms:modified>
  <cp:revision>1</cp:revision>
  <dc:title>Apresentação Poster - SAPS 2025</dc:title>
</cp:coreProperties>
</file>