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8288000" cy="10287000"/>
  <p:notesSz cx="6858000" cy="9144000"/>
  <p:embeddedFontLst>
    <p:embeddedFont>
      <p:font typeface="Arial Bold" charset="1" panose="020B0802020202020204"/>
      <p:regular r:id="rId10"/>
    </p:embeddedFont>
    <p:embeddedFont>
      <p:font typeface="Arial" charset="1" panose="020B0502020202020204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114240" y="3130621"/>
            <a:ext cx="10059521" cy="22193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400"/>
              </a:lnSpc>
            </a:pPr>
            <a:r>
              <a:rPr lang="en-US" sz="6000" b="true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TÍTULO: TEXTO, TEXTO, TEXTO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4114240" y="5628111"/>
            <a:ext cx="10059521" cy="453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</a:pPr>
            <a:r>
              <a:rPr lang="en-US" sz="2400" b="true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Autores/Orientador(a): Nomes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254471" y="3557683"/>
            <a:ext cx="11779058" cy="5384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919"/>
              </a:lnSpc>
            </a:pPr>
            <a:r>
              <a:rPr lang="en-US" sz="27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Texto, texto, texto.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31396" y="2520315"/>
            <a:ext cx="5246370" cy="5246370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2700">
              <a:solidFill>
                <a:srgbClr val="000000"/>
              </a:solidFill>
            </a:ln>
          </p:spPr>
        </p:sp>
      </p:grpSp>
      <p:sp>
        <p:nvSpPr>
          <p:cNvPr name="TextBox 5" id="5"/>
          <p:cNvSpPr txBox="true"/>
          <p:nvPr/>
        </p:nvSpPr>
        <p:spPr>
          <a:xfrm rot="0">
            <a:off x="5954447" y="2632270"/>
            <a:ext cx="4071306" cy="5384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3919"/>
              </a:lnSpc>
            </a:pPr>
            <a:r>
              <a:rPr lang="en-US" sz="27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Texto, texto, texto.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231396" y="7809904"/>
            <a:ext cx="4071306" cy="3022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</a:pPr>
            <a:r>
              <a:rPr lang="en-US" sz="1599" b="true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Fonte: AUTOR, ANO.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231396" y="2103755"/>
            <a:ext cx="4071306" cy="3022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</a:pPr>
            <a:r>
              <a:rPr lang="en-US" sz="1599" b="true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Figura XX: Nome da Figura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322347" y="2413166"/>
            <a:ext cx="4071306" cy="7556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99"/>
              </a:lnSpc>
            </a:pPr>
            <a:r>
              <a:rPr lang="en-US" sz="3999" b="true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Referências: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322347" y="3686802"/>
            <a:ext cx="11643305" cy="103378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919"/>
              </a:lnSpc>
            </a:pPr>
            <a:r>
              <a:rPr lang="en-US" sz="27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SOBRENOME, Nome. </a:t>
            </a:r>
            <a:r>
              <a:rPr lang="en-US" sz="2799" b="true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Título</a:t>
            </a:r>
            <a:r>
              <a:rPr lang="en-US" sz="27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...</a:t>
            </a:r>
          </a:p>
          <a:p>
            <a:pPr algn="just">
              <a:lnSpc>
                <a:spcPts val="3919"/>
              </a:lnSpc>
            </a:pPr>
            <a:r>
              <a:rPr lang="en-US" sz="27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SOBRENOME, Nome. </a:t>
            </a:r>
            <a:r>
              <a:rPr lang="en-US" sz="2799" b="true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Título</a:t>
            </a:r>
            <a:r>
              <a:rPr lang="en-US" sz="27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...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DAGw6JEEiEk</dc:identifier>
  <dcterms:modified xsi:type="dcterms:W3CDTF">2011-08-01T06:04:30Z</dcterms:modified>
  <cp:revision>1</cp:revision>
  <dc:title>Cópia de Apresentação Oral - SAPS 2025</dc:title>
</cp:coreProperties>
</file>