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35999738" cy="43200638"/>
  <p:notesSz cx="6858000" cy="9144000"/>
  <p:defaultTextStyle>
    <a:defPPr>
      <a:defRPr lang="pt-BR"/>
    </a:defPPr>
    <a:lvl1pPr marL="0" algn="l" defTabSz="4525731" rtl="0" eaLnBrk="1" latinLnBrk="0" hangingPunct="1">
      <a:defRPr sz="8909" kern="1200">
        <a:solidFill>
          <a:schemeClr val="tx1"/>
        </a:solidFill>
        <a:latin typeface="+mn-lt"/>
        <a:ea typeface="+mn-ea"/>
        <a:cs typeface="+mn-cs"/>
      </a:defRPr>
    </a:lvl1pPr>
    <a:lvl2pPr marL="2262866" algn="l" defTabSz="4525731" rtl="0" eaLnBrk="1" latinLnBrk="0" hangingPunct="1">
      <a:defRPr sz="8909" kern="1200">
        <a:solidFill>
          <a:schemeClr val="tx1"/>
        </a:solidFill>
        <a:latin typeface="+mn-lt"/>
        <a:ea typeface="+mn-ea"/>
        <a:cs typeface="+mn-cs"/>
      </a:defRPr>
    </a:lvl2pPr>
    <a:lvl3pPr marL="4525731" algn="l" defTabSz="4525731" rtl="0" eaLnBrk="1" latinLnBrk="0" hangingPunct="1">
      <a:defRPr sz="8909" kern="1200">
        <a:solidFill>
          <a:schemeClr val="tx1"/>
        </a:solidFill>
        <a:latin typeface="+mn-lt"/>
        <a:ea typeface="+mn-ea"/>
        <a:cs typeface="+mn-cs"/>
      </a:defRPr>
    </a:lvl3pPr>
    <a:lvl4pPr marL="6788597" algn="l" defTabSz="4525731" rtl="0" eaLnBrk="1" latinLnBrk="0" hangingPunct="1">
      <a:defRPr sz="8909" kern="1200">
        <a:solidFill>
          <a:schemeClr val="tx1"/>
        </a:solidFill>
        <a:latin typeface="+mn-lt"/>
        <a:ea typeface="+mn-ea"/>
        <a:cs typeface="+mn-cs"/>
      </a:defRPr>
    </a:lvl4pPr>
    <a:lvl5pPr marL="9051463" algn="l" defTabSz="4525731" rtl="0" eaLnBrk="1" latinLnBrk="0" hangingPunct="1">
      <a:defRPr sz="8909" kern="1200">
        <a:solidFill>
          <a:schemeClr val="tx1"/>
        </a:solidFill>
        <a:latin typeface="+mn-lt"/>
        <a:ea typeface="+mn-ea"/>
        <a:cs typeface="+mn-cs"/>
      </a:defRPr>
    </a:lvl5pPr>
    <a:lvl6pPr marL="11314328" algn="l" defTabSz="4525731" rtl="0" eaLnBrk="1" latinLnBrk="0" hangingPunct="1">
      <a:defRPr sz="8909" kern="1200">
        <a:solidFill>
          <a:schemeClr val="tx1"/>
        </a:solidFill>
        <a:latin typeface="+mn-lt"/>
        <a:ea typeface="+mn-ea"/>
        <a:cs typeface="+mn-cs"/>
      </a:defRPr>
    </a:lvl6pPr>
    <a:lvl7pPr marL="13577194" algn="l" defTabSz="4525731" rtl="0" eaLnBrk="1" latinLnBrk="0" hangingPunct="1">
      <a:defRPr sz="8909" kern="1200">
        <a:solidFill>
          <a:schemeClr val="tx1"/>
        </a:solidFill>
        <a:latin typeface="+mn-lt"/>
        <a:ea typeface="+mn-ea"/>
        <a:cs typeface="+mn-cs"/>
      </a:defRPr>
    </a:lvl7pPr>
    <a:lvl8pPr marL="15840060" algn="l" defTabSz="4525731" rtl="0" eaLnBrk="1" latinLnBrk="0" hangingPunct="1">
      <a:defRPr sz="8909" kern="1200">
        <a:solidFill>
          <a:schemeClr val="tx1"/>
        </a:solidFill>
        <a:latin typeface="+mn-lt"/>
        <a:ea typeface="+mn-ea"/>
        <a:cs typeface="+mn-cs"/>
      </a:defRPr>
    </a:lvl8pPr>
    <a:lvl9pPr marL="18102925" algn="l" defTabSz="4525731" rtl="0" eaLnBrk="1" latinLnBrk="0" hangingPunct="1">
      <a:defRPr sz="890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sem Título" id="{97676F1F-C5FF-49D4-95D1-4ECFBF0BD8CC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33" d="100"/>
          <a:sy n="33" d="100"/>
        </p:scale>
        <p:origin x="96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3B03D-0FFF-4139-BA10-0D77DF576186}" type="datetimeFigureOut">
              <a:rPr lang="pt-BR" smtClean="0"/>
              <a:t>20/08/2024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143000"/>
            <a:ext cx="25717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92901-ABD6-45C4-B956-00FAC4AE42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2899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9981" y="7070108"/>
            <a:ext cx="30599777" cy="15040222"/>
          </a:xfrm>
        </p:spPr>
        <p:txBody>
          <a:bodyPr anchor="b"/>
          <a:lstStyle>
            <a:lvl1pPr algn="ctr">
              <a:defRPr sz="23622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9967" y="22690338"/>
            <a:ext cx="26999804" cy="10430151"/>
          </a:xfrm>
        </p:spPr>
        <p:txBody>
          <a:bodyPr/>
          <a:lstStyle>
            <a:lvl1pPr marL="0" indent="0" algn="ctr">
              <a:buNone/>
              <a:defRPr sz="9449"/>
            </a:lvl1pPr>
            <a:lvl2pPr marL="1799996" indent="0" algn="ctr">
              <a:buNone/>
              <a:defRPr sz="7874"/>
            </a:lvl2pPr>
            <a:lvl3pPr marL="3599993" indent="0" algn="ctr">
              <a:buNone/>
              <a:defRPr sz="7087"/>
            </a:lvl3pPr>
            <a:lvl4pPr marL="5399989" indent="0" algn="ctr">
              <a:buNone/>
              <a:defRPr sz="6299"/>
            </a:lvl4pPr>
            <a:lvl5pPr marL="7199986" indent="0" algn="ctr">
              <a:buNone/>
              <a:defRPr sz="6299"/>
            </a:lvl5pPr>
            <a:lvl6pPr marL="8999982" indent="0" algn="ctr">
              <a:buNone/>
              <a:defRPr sz="6299"/>
            </a:lvl6pPr>
            <a:lvl7pPr marL="10799978" indent="0" algn="ctr">
              <a:buNone/>
              <a:defRPr sz="6299"/>
            </a:lvl7pPr>
            <a:lvl8pPr marL="12599975" indent="0" algn="ctr">
              <a:buNone/>
              <a:defRPr sz="6299"/>
            </a:lvl8pPr>
            <a:lvl9pPr marL="14399971" indent="0" algn="ctr">
              <a:buNone/>
              <a:defRPr sz="629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076D-A3F2-4C34-8382-4D4B6A9C828B}" type="datetimeFigureOut">
              <a:rPr lang="pt-BR" smtClean="0"/>
              <a:t>20/08/2024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23EF-6C31-4D51-AA6F-01AEAA6731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7656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076D-A3F2-4C34-8382-4D4B6A9C828B}" type="datetimeFigureOut">
              <a:rPr lang="pt-BR" smtClean="0"/>
              <a:t>20/08/2024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23EF-6C31-4D51-AA6F-01AEAA6731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2977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2314" y="2300034"/>
            <a:ext cx="7762444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4984" y="2300034"/>
            <a:ext cx="22837334" cy="36610544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076D-A3F2-4C34-8382-4D4B6A9C828B}" type="datetimeFigureOut">
              <a:rPr lang="pt-BR" smtClean="0"/>
              <a:t>20/08/2024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23EF-6C31-4D51-AA6F-01AEAA6731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2082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076D-A3F2-4C34-8382-4D4B6A9C828B}" type="datetimeFigureOut">
              <a:rPr lang="pt-BR" smtClean="0"/>
              <a:t>20/08/2024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23EF-6C31-4D51-AA6F-01AEAA6731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668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234" y="10770172"/>
            <a:ext cx="31049774" cy="17970262"/>
          </a:xfrm>
        </p:spPr>
        <p:txBody>
          <a:bodyPr anchor="b"/>
          <a:lstStyle>
            <a:lvl1pPr>
              <a:defRPr sz="23622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234" y="28910440"/>
            <a:ext cx="31049774" cy="9450136"/>
          </a:xfrm>
        </p:spPr>
        <p:txBody>
          <a:bodyPr/>
          <a:lstStyle>
            <a:lvl1pPr marL="0" indent="0">
              <a:buNone/>
              <a:defRPr sz="9449">
                <a:solidFill>
                  <a:schemeClr val="tx1"/>
                </a:solidFill>
              </a:defRPr>
            </a:lvl1pPr>
            <a:lvl2pPr marL="1799996" indent="0">
              <a:buNone/>
              <a:defRPr sz="7874">
                <a:solidFill>
                  <a:schemeClr val="tx1">
                    <a:tint val="75000"/>
                  </a:schemeClr>
                </a:solidFill>
              </a:defRPr>
            </a:lvl2pPr>
            <a:lvl3pPr marL="3599993" indent="0">
              <a:buNone/>
              <a:defRPr sz="7087">
                <a:solidFill>
                  <a:schemeClr val="tx1">
                    <a:tint val="75000"/>
                  </a:schemeClr>
                </a:solidFill>
              </a:defRPr>
            </a:lvl3pPr>
            <a:lvl4pPr marL="5399989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4pPr>
            <a:lvl5pPr marL="7199986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5pPr>
            <a:lvl6pPr marL="8999982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6pPr>
            <a:lvl7pPr marL="10799978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7pPr>
            <a:lvl8pPr marL="12599975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8pPr>
            <a:lvl9pPr marL="1439997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076D-A3F2-4C34-8382-4D4B6A9C828B}" type="datetimeFigureOut">
              <a:rPr lang="pt-BR" smtClean="0"/>
              <a:t>20/08/2024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23EF-6C31-4D51-AA6F-01AEAA6731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1747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4982" y="11500170"/>
            <a:ext cx="15299889" cy="2741040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4867" y="11500170"/>
            <a:ext cx="15299889" cy="2741040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076D-A3F2-4C34-8382-4D4B6A9C828B}" type="datetimeFigureOut">
              <a:rPr lang="pt-BR" smtClean="0"/>
              <a:t>20/08/2024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23EF-6C31-4D51-AA6F-01AEAA6731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4272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2300044"/>
            <a:ext cx="31049774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675" y="10590160"/>
            <a:ext cx="15229574" cy="5190073"/>
          </a:xfrm>
        </p:spPr>
        <p:txBody>
          <a:bodyPr anchor="b"/>
          <a:lstStyle>
            <a:lvl1pPr marL="0" indent="0">
              <a:buNone/>
              <a:defRPr sz="9449" b="1"/>
            </a:lvl1pPr>
            <a:lvl2pPr marL="1799996" indent="0">
              <a:buNone/>
              <a:defRPr sz="7874" b="1"/>
            </a:lvl2pPr>
            <a:lvl3pPr marL="3599993" indent="0">
              <a:buNone/>
              <a:defRPr sz="7087" b="1"/>
            </a:lvl3pPr>
            <a:lvl4pPr marL="5399989" indent="0">
              <a:buNone/>
              <a:defRPr sz="6299" b="1"/>
            </a:lvl4pPr>
            <a:lvl5pPr marL="7199986" indent="0">
              <a:buNone/>
              <a:defRPr sz="6299" b="1"/>
            </a:lvl5pPr>
            <a:lvl6pPr marL="8999982" indent="0">
              <a:buNone/>
              <a:defRPr sz="6299" b="1"/>
            </a:lvl6pPr>
            <a:lvl7pPr marL="10799978" indent="0">
              <a:buNone/>
              <a:defRPr sz="6299" b="1"/>
            </a:lvl7pPr>
            <a:lvl8pPr marL="12599975" indent="0">
              <a:buNone/>
              <a:defRPr sz="6299" b="1"/>
            </a:lvl8pPr>
            <a:lvl9pPr marL="14399971" indent="0">
              <a:buNone/>
              <a:defRPr sz="6299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9675" y="15780233"/>
            <a:ext cx="15229574" cy="2321034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4869" y="10590160"/>
            <a:ext cx="15304578" cy="5190073"/>
          </a:xfrm>
        </p:spPr>
        <p:txBody>
          <a:bodyPr anchor="b"/>
          <a:lstStyle>
            <a:lvl1pPr marL="0" indent="0">
              <a:buNone/>
              <a:defRPr sz="9449" b="1"/>
            </a:lvl1pPr>
            <a:lvl2pPr marL="1799996" indent="0">
              <a:buNone/>
              <a:defRPr sz="7874" b="1"/>
            </a:lvl2pPr>
            <a:lvl3pPr marL="3599993" indent="0">
              <a:buNone/>
              <a:defRPr sz="7087" b="1"/>
            </a:lvl3pPr>
            <a:lvl4pPr marL="5399989" indent="0">
              <a:buNone/>
              <a:defRPr sz="6299" b="1"/>
            </a:lvl4pPr>
            <a:lvl5pPr marL="7199986" indent="0">
              <a:buNone/>
              <a:defRPr sz="6299" b="1"/>
            </a:lvl5pPr>
            <a:lvl6pPr marL="8999982" indent="0">
              <a:buNone/>
              <a:defRPr sz="6299" b="1"/>
            </a:lvl6pPr>
            <a:lvl7pPr marL="10799978" indent="0">
              <a:buNone/>
              <a:defRPr sz="6299" b="1"/>
            </a:lvl7pPr>
            <a:lvl8pPr marL="12599975" indent="0">
              <a:buNone/>
              <a:defRPr sz="6299" b="1"/>
            </a:lvl8pPr>
            <a:lvl9pPr marL="14399971" indent="0">
              <a:buNone/>
              <a:defRPr sz="6299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4869" y="15780233"/>
            <a:ext cx="15304578" cy="2321034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076D-A3F2-4C34-8382-4D4B6A9C828B}" type="datetimeFigureOut">
              <a:rPr lang="pt-BR" smtClean="0"/>
              <a:t>20/08/2024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23EF-6C31-4D51-AA6F-01AEAA6731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86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076D-A3F2-4C34-8382-4D4B6A9C828B}" type="datetimeFigureOut">
              <a:rPr lang="pt-BR" smtClean="0"/>
              <a:t>20/08/2024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23EF-6C31-4D51-AA6F-01AEAA6731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7165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076D-A3F2-4C34-8382-4D4B6A9C828B}" type="datetimeFigureOut">
              <a:rPr lang="pt-BR" smtClean="0"/>
              <a:t>20/08/2024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23EF-6C31-4D51-AA6F-01AEAA6731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711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2880042"/>
            <a:ext cx="11610853" cy="10080149"/>
          </a:xfrm>
        </p:spPr>
        <p:txBody>
          <a:bodyPr anchor="b"/>
          <a:lstStyle>
            <a:lvl1pPr>
              <a:defRPr sz="1259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4578" y="6220102"/>
            <a:ext cx="18224867" cy="30700453"/>
          </a:xfrm>
        </p:spPr>
        <p:txBody>
          <a:bodyPr/>
          <a:lstStyle>
            <a:lvl1pPr>
              <a:defRPr sz="12598"/>
            </a:lvl1pPr>
            <a:lvl2pPr>
              <a:defRPr sz="11024"/>
            </a:lvl2pPr>
            <a:lvl3pPr>
              <a:defRPr sz="9449"/>
            </a:lvl3pPr>
            <a:lvl4pPr>
              <a:defRPr sz="7874"/>
            </a:lvl4pPr>
            <a:lvl5pPr>
              <a:defRPr sz="7874"/>
            </a:lvl5pPr>
            <a:lvl6pPr>
              <a:defRPr sz="7874"/>
            </a:lvl6pPr>
            <a:lvl7pPr>
              <a:defRPr sz="7874"/>
            </a:lvl7pPr>
            <a:lvl8pPr>
              <a:defRPr sz="7874"/>
            </a:lvl8pPr>
            <a:lvl9pPr>
              <a:defRPr sz="7874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1" y="12960191"/>
            <a:ext cx="11610853" cy="24010358"/>
          </a:xfrm>
        </p:spPr>
        <p:txBody>
          <a:bodyPr/>
          <a:lstStyle>
            <a:lvl1pPr marL="0" indent="0">
              <a:buNone/>
              <a:defRPr sz="6299"/>
            </a:lvl1pPr>
            <a:lvl2pPr marL="1799996" indent="0">
              <a:buNone/>
              <a:defRPr sz="5512"/>
            </a:lvl2pPr>
            <a:lvl3pPr marL="3599993" indent="0">
              <a:buNone/>
              <a:defRPr sz="4724"/>
            </a:lvl3pPr>
            <a:lvl4pPr marL="5399989" indent="0">
              <a:buNone/>
              <a:defRPr sz="3937"/>
            </a:lvl4pPr>
            <a:lvl5pPr marL="7199986" indent="0">
              <a:buNone/>
              <a:defRPr sz="3937"/>
            </a:lvl5pPr>
            <a:lvl6pPr marL="8999982" indent="0">
              <a:buNone/>
              <a:defRPr sz="3937"/>
            </a:lvl6pPr>
            <a:lvl7pPr marL="10799978" indent="0">
              <a:buNone/>
              <a:defRPr sz="3937"/>
            </a:lvl7pPr>
            <a:lvl8pPr marL="12599975" indent="0">
              <a:buNone/>
              <a:defRPr sz="3937"/>
            </a:lvl8pPr>
            <a:lvl9pPr marL="14399971" indent="0">
              <a:buNone/>
              <a:defRPr sz="3937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076D-A3F2-4C34-8382-4D4B6A9C828B}" type="datetimeFigureOut">
              <a:rPr lang="pt-BR" smtClean="0"/>
              <a:t>20/08/2024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23EF-6C31-4D51-AA6F-01AEAA6731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272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2880042"/>
            <a:ext cx="11610853" cy="10080149"/>
          </a:xfrm>
        </p:spPr>
        <p:txBody>
          <a:bodyPr anchor="b"/>
          <a:lstStyle>
            <a:lvl1pPr>
              <a:defRPr sz="1259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4578" y="6220102"/>
            <a:ext cx="18224867" cy="30700453"/>
          </a:xfrm>
        </p:spPr>
        <p:txBody>
          <a:bodyPr anchor="t"/>
          <a:lstStyle>
            <a:lvl1pPr marL="0" indent="0">
              <a:buNone/>
              <a:defRPr sz="12598"/>
            </a:lvl1pPr>
            <a:lvl2pPr marL="1799996" indent="0">
              <a:buNone/>
              <a:defRPr sz="11024"/>
            </a:lvl2pPr>
            <a:lvl3pPr marL="3599993" indent="0">
              <a:buNone/>
              <a:defRPr sz="9449"/>
            </a:lvl3pPr>
            <a:lvl4pPr marL="5399989" indent="0">
              <a:buNone/>
              <a:defRPr sz="7874"/>
            </a:lvl4pPr>
            <a:lvl5pPr marL="7199986" indent="0">
              <a:buNone/>
              <a:defRPr sz="7874"/>
            </a:lvl5pPr>
            <a:lvl6pPr marL="8999982" indent="0">
              <a:buNone/>
              <a:defRPr sz="7874"/>
            </a:lvl6pPr>
            <a:lvl7pPr marL="10799978" indent="0">
              <a:buNone/>
              <a:defRPr sz="7874"/>
            </a:lvl7pPr>
            <a:lvl8pPr marL="12599975" indent="0">
              <a:buNone/>
              <a:defRPr sz="7874"/>
            </a:lvl8pPr>
            <a:lvl9pPr marL="14399971" indent="0">
              <a:buNone/>
              <a:defRPr sz="7874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1" y="12960191"/>
            <a:ext cx="11610853" cy="24010358"/>
          </a:xfrm>
        </p:spPr>
        <p:txBody>
          <a:bodyPr/>
          <a:lstStyle>
            <a:lvl1pPr marL="0" indent="0">
              <a:buNone/>
              <a:defRPr sz="6299"/>
            </a:lvl1pPr>
            <a:lvl2pPr marL="1799996" indent="0">
              <a:buNone/>
              <a:defRPr sz="5512"/>
            </a:lvl2pPr>
            <a:lvl3pPr marL="3599993" indent="0">
              <a:buNone/>
              <a:defRPr sz="4724"/>
            </a:lvl3pPr>
            <a:lvl4pPr marL="5399989" indent="0">
              <a:buNone/>
              <a:defRPr sz="3937"/>
            </a:lvl4pPr>
            <a:lvl5pPr marL="7199986" indent="0">
              <a:buNone/>
              <a:defRPr sz="3937"/>
            </a:lvl5pPr>
            <a:lvl6pPr marL="8999982" indent="0">
              <a:buNone/>
              <a:defRPr sz="3937"/>
            </a:lvl6pPr>
            <a:lvl7pPr marL="10799978" indent="0">
              <a:buNone/>
              <a:defRPr sz="3937"/>
            </a:lvl7pPr>
            <a:lvl8pPr marL="12599975" indent="0">
              <a:buNone/>
              <a:defRPr sz="3937"/>
            </a:lvl8pPr>
            <a:lvl9pPr marL="14399971" indent="0">
              <a:buNone/>
              <a:defRPr sz="3937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076D-A3F2-4C34-8382-4D4B6A9C828B}" type="datetimeFigureOut">
              <a:rPr lang="pt-BR" smtClean="0"/>
              <a:t>20/08/2024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23EF-6C31-4D51-AA6F-01AEAA6731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366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4982" y="2300044"/>
            <a:ext cx="31049774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4982" y="11500170"/>
            <a:ext cx="31049774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4982" y="40040601"/>
            <a:ext cx="8099941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D076D-A3F2-4C34-8382-4D4B6A9C828B}" type="datetimeFigureOut">
              <a:rPr lang="pt-BR" smtClean="0"/>
              <a:t>20/08/2024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4913" y="40040601"/>
            <a:ext cx="12149912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4815" y="40040601"/>
            <a:ext cx="8099941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123EF-6C31-4D51-AA6F-01AEAA6731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2543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599993" rtl="0" eaLnBrk="1" latinLnBrk="0" hangingPunct="1">
        <a:lnSpc>
          <a:spcPct val="90000"/>
        </a:lnSpc>
        <a:spcBef>
          <a:spcPct val="0"/>
        </a:spcBef>
        <a:buNone/>
        <a:defRPr sz="173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99998" indent="-899998" algn="l" defTabSz="3599993" rtl="0" eaLnBrk="1" latinLnBrk="0" hangingPunct="1">
        <a:lnSpc>
          <a:spcPct val="90000"/>
        </a:lnSpc>
        <a:spcBef>
          <a:spcPts val="3937"/>
        </a:spcBef>
        <a:buFont typeface="Arial" panose="020B0604020202020204" pitchFamily="34" charset="0"/>
        <a:buChar char="•"/>
        <a:defRPr sz="11024" kern="1200">
          <a:solidFill>
            <a:schemeClr val="tx1"/>
          </a:solidFill>
          <a:latin typeface="+mn-lt"/>
          <a:ea typeface="+mn-ea"/>
          <a:cs typeface="+mn-cs"/>
        </a:defRPr>
      </a:lvl1pPr>
      <a:lvl2pPr marL="2699995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2pPr>
      <a:lvl3pPr marL="4499991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874" kern="1200">
          <a:solidFill>
            <a:schemeClr val="tx1"/>
          </a:solidFill>
          <a:latin typeface="+mn-lt"/>
          <a:ea typeface="+mn-ea"/>
          <a:cs typeface="+mn-cs"/>
        </a:defRPr>
      </a:lvl3pPr>
      <a:lvl4pPr marL="6299987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4pPr>
      <a:lvl5pPr marL="8099984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5pPr>
      <a:lvl6pPr marL="9899980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6pPr>
      <a:lvl7pPr marL="11699977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7pPr>
      <a:lvl8pPr marL="13499973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8pPr>
      <a:lvl9pPr marL="15299969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1pPr>
      <a:lvl2pPr marL="1799996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2pPr>
      <a:lvl3pPr marL="3599993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3pPr>
      <a:lvl4pPr marL="5399989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4pPr>
      <a:lvl5pPr marL="7199986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5pPr>
      <a:lvl6pPr marL="8999982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6pPr>
      <a:lvl7pPr marL="10799978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7pPr>
      <a:lvl8pPr marL="12599975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8pPr>
      <a:lvl9pPr marL="14399971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2699981" y="7892259"/>
            <a:ext cx="30599777" cy="3633751"/>
          </a:xfrm>
        </p:spPr>
        <p:txBody>
          <a:bodyPr>
            <a:normAutofit/>
          </a:bodyPr>
          <a:lstStyle/>
          <a:p>
            <a:r>
              <a:rPr lang="pt-BR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  <a:t>: Fonte Arial 60, centralizado, em negrito, com letras maiúsculas e espaçamento </a:t>
            </a:r>
            <a:r>
              <a:rPr lang="pt-BR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simples</a:t>
            </a:r>
            <a: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  <a:t>Autores/Orientador(a</a:t>
            </a:r>
            <a:r>
              <a:rPr lang="pt-BR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): Nome</a:t>
            </a:r>
            <a:endParaRPr lang="pt-BR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ubtítulo 9"/>
          <p:cNvSpPr>
            <a:spLocks noGrp="1"/>
          </p:cNvSpPr>
          <p:nvPr>
            <p:ph type="subTitle" idx="1"/>
          </p:nvPr>
        </p:nvSpPr>
        <p:spPr>
          <a:xfrm>
            <a:off x="1638300" y="29842543"/>
            <a:ext cx="16839880" cy="11608534"/>
          </a:xfrm>
        </p:spPr>
        <p:txBody>
          <a:bodyPr>
            <a:normAutofit/>
          </a:bodyPr>
          <a:lstStyle/>
          <a:p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 E </a:t>
            </a:r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DISCUSSÕES</a:t>
            </a:r>
          </a:p>
          <a:p>
            <a:pPr algn="just"/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Corpo do texto: Texto justificado, com fonte Arial 32, espaçamento entre linhas de 1,5 cm e recuo da primeira linha de 1,5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cm)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638300" y="22022776"/>
            <a:ext cx="1683988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MATERIAL/MÉTODOS</a:t>
            </a:r>
          </a:p>
          <a:p>
            <a:pPr algn="ctr"/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Corpo do texto: Texto justificado, com fonte Arial 32, espaçamento entre linhas de 1,5 cm e recuo da primeira linha de 1,5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cm)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638300" y="12456940"/>
            <a:ext cx="1683988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INTRODUÇÃO/OBJETIVOS (Subtítulos</a:t>
            </a:r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Fonte Arial 48, centralizado, espaçamento simples e em negrito com letras </a:t>
            </a:r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maiúsculas)</a:t>
            </a:r>
            <a:b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Corpo do texto: Texto justificado, com fonte Arial 32, espaçamento entre linhas de 1,5 cm e recuo da primeira linha de 1,5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cm)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9556361" y="12456940"/>
            <a:ext cx="1480984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  <a:p>
            <a:pPr algn="ctr"/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(Corpo do texto: Texto justificado, com fonte Arial 32, espaçamento entre linhas de 1,5 cm e recuo da primeira linha de 1,5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cm)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9556361" y="23229040"/>
            <a:ext cx="14809839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  <a:p>
            <a:pPr algn="ctr"/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(Corpo do texto: Texto justificado, com fonte Arial 32, espaçamento entre linhas de 1,5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cm)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9556361" y="33233443"/>
            <a:ext cx="14809839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AGRADECIMENTOS </a:t>
            </a:r>
            <a:r>
              <a:rPr lang="pt-BR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(opcional)</a:t>
            </a:r>
          </a:p>
          <a:p>
            <a:pPr algn="ctr"/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(Corpo do texto: Texto justificado, com fonte Arial 32, espaçamento entre linhas de 1,5 cm e recuo da primeira linha de 1,5 cm)</a:t>
            </a:r>
          </a:p>
          <a:p>
            <a:pPr algn="ctr"/>
            <a:endParaRPr lang="pt-BR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11451585" y="38616711"/>
            <a:ext cx="13096567" cy="2834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POSTER 1 m x 1,2 m</a:t>
            </a:r>
          </a:p>
          <a:p>
            <a:pPr algn="ctr"/>
            <a:r>
              <a:rPr lang="pt-BR" dirty="0" smtClean="0">
                <a:solidFill>
                  <a:srgbClr val="FF0000"/>
                </a:solidFill>
              </a:rPr>
              <a:t>apagar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17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o - Banner - SAPS 2022" id="{A36AB5FE-C59D-4F4A-875E-42CD5EE6DE0F}" vid="{4583B85A-8013-4965-8044-F5A99A65A995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Modelo-Banner-SAPS-2022</Template>
  <TotalTime>72</TotalTime>
  <Words>185</Words>
  <Application>Microsoft Office PowerPoint</Application>
  <PresentationFormat>Personalizar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Título: Fonte Arial 60, centralizado, em negrito, com letras maiúsculas e espaçamento simples  Autores/Orientador(a): Nome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(Título: Fonte Arial 60, centralizado, em negrito, com letras maiúsculas e espaçamento simples.)   Autores/Orientador(a)</dc:title>
  <dc:creator>Carolina Wagentantz</dc:creator>
  <cp:lastModifiedBy>Ney Hettwer</cp:lastModifiedBy>
  <cp:revision>3</cp:revision>
  <dcterms:created xsi:type="dcterms:W3CDTF">2023-05-22T13:38:14Z</dcterms:created>
  <dcterms:modified xsi:type="dcterms:W3CDTF">2024-08-20T14:16:17Z</dcterms:modified>
</cp:coreProperties>
</file>