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5999738" cy="43200638"/>
  <p:notesSz cx="6858000" cy="9144000"/>
  <p:defaultTextStyle>
    <a:defPPr>
      <a:defRPr lang="pt-BR"/>
    </a:defPPr>
    <a:lvl1pPr marL="0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1pPr>
    <a:lvl2pPr marL="2262866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2pPr>
    <a:lvl3pPr marL="4525731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3pPr>
    <a:lvl4pPr marL="6788597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4pPr>
    <a:lvl5pPr marL="9051463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5pPr>
    <a:lvl6pPr marL="11314328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6pPr>
    <a:lvl7pPr marL="13577194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7pPr>
    <a:lvl8pPr marL="15840060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8pPr>
    <a:lvl9pPr marL="18102925" algn="l" defTabSz="4525731" rtl="0" eaLnBrk="1" latinLnBrk="0" hangingPunct="1">
      <a:defRPr sz="89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97676F1F-C5FF-49D4-95D1-4ECFBF0BD8C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9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3B03D-0FFF-4139-BA10-0D77DF576186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143000"/>
            <a:ext cx="2571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92901-ABD6-45C4-B956-00FAC4AE42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89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7070108"/>
            <a:ext cx="30599777" cy="1504022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22690338"/>
            <a:ext cx="26999804" cy="1043015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65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97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2300034"/>
            <a:ext cx="7762444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2300034"/>
            <a:ext cx="22837334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8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66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10770172"/>
            <a:ext cx="31049774" cy="17970262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8910440"/>
            <a:ext cx="31049774" cy="9450136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74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27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00044"/>
            <a:ext cx="31049774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10590160"/>
            <a:ext cx="15229574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5780233"/>
            <a:ext cx="15229574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10590160"/>
            <a:ext cx="15304578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5780233"/>
            <a:ext cx="15304578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16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71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6220102"/>
            <a:ext cx="18224867" cy="30700453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7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6220102"/>
            <a:ext cx="18224867" cy="30700453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6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2300044"/>
            <a:ext cx="31049774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11500170"/>
            <a:ext cx="31049774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076D-A3F2-4C34-8382-4D4B6A9C828B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40040601"/>
            <a:ext cx="1214991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123EF-6C31-4D51-AA6F-01AEAA6731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54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2699981" y="7892259"/>
            <a:ext cx="30599777" cy="3633751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: Fonte Arial 60, centralizado, em negrito, com letras maiúsculas e espaçamento </a:t>
            </a: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simples</a:t>
            </a:r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Autores/Orientador(a</a:t>
            </a: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 Nome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ítulo 9"/>
          <p:cNvSpPr>
            <a:spLocks noGrp="1"/>
          </p:cNvSpPr>
          <p:nvPr>
            <p:ph type="subTitle" idx="1"/>
          </p:nvPr>
        </p:nvSpPr>
        <p:spPr>
          <a:xfrm>
            <a:off x="1638300" y="29842543"/>
            <a:ext cx="16839880" cy="11608534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E 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DISCUSSÕES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texto: Texto justificado, com fonte Arial 32, espaçamento entre linhas de 1,5 cm e recuo da primeira linha de 1,5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638300" y="22022776"/>
            <a:ext cx="16839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MATERIAL/MÉTODOS</a:t>
            </a: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texto: Texto justificado, com fonte Arial 32, espaçamento entre linhas de 1,5 cm e recuo da primeira linha de 1,5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638300" y="12456940"/>
            <a:ext cx="168398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INTRODUÇÃO/OBJETIVOS (Subtítulos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Fonte Arial 48, centralizado, espaçamento simples e em negrito com letras </a:t>
            </a: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maiúsculas)</a:t>
            </a:r>
            <a:b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Corpo do texto: Texto justificado, com fonte Arial 32, espaçamento entre linhas de 1,5 cm e recuo da primeira linha de 1,5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9556361" y="12456940"/>
            <a:ext cx="1480984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(Corpo do texto: Texto justificado, com fonte Arial 32, espaçamento entre linhas de 1,5 cm e recuo da primeira linha de 1,5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9556361" y="23229040"/>
            <a:ext cx="14809839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(Corpo do texto: Texto justificado, com fonte Arial 32, espaçamento entre linhas de 1,5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9556361" y="33233443"/>
            <a:ext cx="1480983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AGRADECIMENTOS </a:t>
            </a: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(opcional)</a:t>
            </a: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(Corpo do texto: Texto justificado, com fonte Arial 32, espaçamento entre linhas de 1,5 cm e recuo da primeira linha de 1,5 cm)</a:t>
            </a: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1451585" y="38616711"/>
            <a:ext cx="13096567" cy="2834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POSTER 1 m x 1,2 m</a:t>
            </a:r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apagar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 - Banner - SAPS 2022" id="{A36AB5FE-C59D-4F4A-875E-42CD5EE6DE0F}" vid="{4583B85A-8013-4965-8044-F5A99A65A99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Modelo-Banner-SAPS-2022</Template>
  <TotalTime>72</TotalTime>
  <Words>185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Título: Fonte Arial 60, centralizado, em negrito, com letras maiúsculas e espaçamento simples  Autores/Orientador(a): Nome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(Título: Fonte Arial 60, centralizado, em negrito, com letras maiúsculas e espaçamento simples.)   Autores/Orientador(a)</dc:title>
  <dc:creator>Carolina Wagentantz</dc:creator>
  <cp:lastModifiedBy>Ney Hettwer</cp:lastModifiedBy>
  <cp:revision>3</cp:revision>
  <dcterms:created xsi:type="dcterms:W3CDTF">2023-05-22T13:38:14Z</dcterms:created>
  <dcterms:modified xsi:type="dcterms:W3CDTF">2024-08-20T14:16:17Z</dcterms:modified>
</cp:coreProperties>
</file>