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114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3B7C1-C955-41DE-9DDD-0DF167CC4264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8114-12F4-4AD4-9403-23D04C46CC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9133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3B7C1-C955-41DE-9DDD-0DF167CC4264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8114-12F4-4AD4-9403-23D04C46CC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8486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3B7C1-C955-41DE-9DDD-0DF167CC4264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8114-12F4-4AD4-9403-23D04C46CC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359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3B7C1-C955-41DE-9DDD-0DF167CC4264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8114-12F4-4AD4-9403-23D04C46CC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7917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3B7C1-C955-41DE-9DDD-0DF167CC4264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8114-12F4-4AD4-9403-23D04C46CC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5232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3B7C1-C955-41DE-9DDD-0DF167CC4264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8114-12F4-4AD4-9403-23D04C46CC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9559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3B7C1-C955-41DE-9DDD-0DF167CC4264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8114-12F4-4AD4-9403-23D04C46CC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98201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3B7C1-C955-41DE-9DDD-0DF167CC4264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8114-12F4-4AD4-9403-23D04C46CC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40698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3B7C1-C955-41DE-9DDD-0DF167CC4264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8114-12F4-4AD4-9403-23D04C46CC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742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3B7C1-C955-41DE-9DDD-0DF167CC4264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8114-12F4-4AD4-9403-23D04C46CC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4965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3B7C1-C955-41DE-9DDD-0DF167CC4264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18114-12F4-4AD4-9403-23D04C46CC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5669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3B7C1-C955-41DE-9DDD-0DF167CC4264}" type="datetimeFigureOut">
              <a:rPr lang="pt-BR" smtClean="0"/>
              <a:t>21/08/2024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18114-12F4-4AD4-9403-23D04C46CCF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7794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618473"/>
            <a:ext cx="9144000" cy="2387600"/>
          </a:xfrm>
        </p:spPr>
        <p:txBody>
          <a:bodyPr/>
          <a:lstStyle/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Título: Texto, texto, texto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006073"/>
            <a:ext cx="9144000" cy="1655762"/>
          </a:xfrm>
        </p:spPr>
        <p:txBody>
          <a:bodyPr/>
          <a:lstStyle/>
          <a:p>
            <a:r>
              <a:rPr lang="pt-BR" b="1" dirty="0" smtClean="0">
                <a:latin typeface="Arial" panose="020B0604020202020204" pitchFamily="34" charset="0"/>
                <a:cs typeface="Arial" panose="020B0604020202020204" pitchFamily="34" charset="0"/>
              </a:rPr>
              <a:t>Autores/Orientador(a): Nomes</a:t>
            </a:r>
            <a:endParaRPr 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184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2918298" y="2490281"/>
            <a:ext cx="6566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Texto, texto, texto.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673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/>
          <p:cNvSpPr txBox="1"/>
          <p:nvPr/>
        </p:nvSpPr>
        <p:spPr>
          <a:xfrm>
            <a:off x="6449438" y="1178960"/>
            <a:ext cx="51751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Figura XX: Nome da Figura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556443" y="1517514"/>
            <a:ext cx="3501957" cy="350195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4231532" y="1673157"/>
            <a:ext cx="22179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Texto, texto, texto.</a:t>
            </a: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449438" y="5019473"/>
            <a:ext cx="517511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Fonte: NOME, ANO.</a:t>
            </a:r>
            <a:endParaRPr lang="pt-BR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82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/>
          <p:cNvSpPr txBox="1"/>
          <p:nvPr/>
        </p:nvSpPr>
        <p:spPr>
          <a:xfrm>
            <a:off x="1650256" y="2654232"/>
            <a:ext cx="8846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SOBRENOME, Nome.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  <a:p>
            <a:pPr algn="just"/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SOBRENOME, Nome. </a:t>
            </a:r>
            <a:r>
              <a:rPr lang="pt-B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  <a:r>
              <a:rPr lang="pt-B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ítulo 1"/>
          <p:cNvSpPr>
            <a:spLocks noGrp="1"/>
          </p:cNvSpPr>
          <p:nvPr>
            <p:ph type="ctrTitle"/>
          </p:nvPr>
        </p:nvSpPr>
        <p:spPr>
          <a:xfrm>
            <a:off x="1650256" y="1857374"/>
            <a:ext cx="3771900" cy="653273"/>
          </a:xfrm>
        </p:spPr>
        <p:txBody>
          <a:bodyPr>
            <a:normAutofit/>
          </a:bodyPr>
          <a:lstStyle/>
          <a:p>
            <a:pPr algn="l"/>
            <a:r>
              <a:rPr lang="pt-B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Referências:</a:t>
            </a:r>
            <a:endParaRPr lang="pt-BR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113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48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Título: Texto, texto, texto</vt:lpstr>
      <vt:lpstr>Apresentação do PowerPoint</vt:lpstr>
      <vt:lpstr>Apresentação do PowerPoint</vt:lpstr>
      <vt:lpstr>Referências: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Título: Texto, texto, texto</dc:title>
  <dc:creator>Ney Hettwer</dc:creator>
  <cp:lastModifiedBy>Ney Hettwer</cp:lastModifiedBy>
  <cp:revision>3</cp:revision>
  <dcterms:created xsi:type="dcterms:W3CDTF">2024-08-20T14:53:45Z</dcterms:created>
  <dcterms:modified xsi:type="dcterms:W3CDTF">2024-08-21T13:17:26Z</dcterms:modified>
</cp:coreProperties>
</file>