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13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48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35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91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23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55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82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69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42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96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66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3B7C1-C955-41DE-9DDD-0DF167CC4264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18114-12F4-4AD4-9403-23D04C46C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79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18473"/>
            <a:ext cx="9144000" cy="2387600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Título: Texto, texto, texto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006073"/>
            <a:ext cx="9144000" cy="1655762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Autores/Orientador(a): Nomes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1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918298" y="2490281"/>
            <a:ext cx="6566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Texto, texto, texto.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6449438" y="1178960"/>
            <a:ext cx="517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XX: Nome da Figura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556443" y="1517514"/>
            <a:ext cx="3501957" cy="3501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231532" y="1673157"/>
            <a:ext cx="22179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Texto, texto, texto.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449438" y="5019473"/>
            <a:ext cx="517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Fonte: NOME, ANO.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650256" y="2654232"/>
            <a:ext cx="8846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SOBRENOME, Nome.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SOBRENOME, Nome.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1650256" y="1857374"/>
            <a:ext cx="3771900" cy="653273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Referências: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1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Título: Texto, texto, texto</vt:lpstr>
      <vt:lpstr>Apresentação do PowerPoint</vt:lpstr>
      <vt:lpstr>Apresentação do PowerPoint</vt:lpstr>
      <vt:lpstr>Referências: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Título: Texto, texto, texto</dc:title>
  <dc:creator>Ney Hettwer</dc:creator>
  <cp:lastModifiedBy>Ney Hettwer</cp:lastModifiedBy>
  <cp:revision>3</cp:revision>
  <dcterms:created xsi:type="dcterms:W3CDTF">2024-08-20T14:53:45Z</dcterms:created>
  <dcterms:modified xsi:type="dcterms:W3CDTF">2024-08-21T13:17:26Z</dcterms:modified>
</cp:coreProperties>
</file>