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5999738" cy="43200638"/>
  <p:notesSz cx="6858000" cy="9144000"/>
  <p:defaultTextStyle>
    <a:defPPr>
      <a:defRPr lang="pt-BR"/>
    </a:defPPr>
    <a:lvl1pPr marL="0" algn="l" defTabSz="4525731" rtl="0" eaLnBrk="1" latinLnBrk="0" hangingPunct="1">
      <a:defRPr sz="8909" kern="1200">
        <a:solidFill>
          <a:schemeClr val="tx1"/>
        </a:solidFill>
        <a:latin typeface="+mn-lt"/>
        <a:ea typeface="+mn-ea"/>
        <a:cs typeface="+mn-cs"/>
      </a:defRPr>
    </a:lvl1pPr>
    <a:lvl2pPr marL="2262866" algn="l" defTabSz="4525731" rtl="0" eaLnBrk="1" latinLnBrk="0" hangingPunct="1">
      <a:defRPr sz="8909" kern="1200">
        <a:solidFill>
          <a:schemeClr val="tx1"/>
        </a:solidFill>
        <a:latin typeface="+mn-lt"/>
        <a:ea typeface="+mn-ea"/>
        <a:cs typeface="+mn-cs"/>
      </a:defRPr>
    </a:lvl2pPr>
    <a:lvl3pPr marL="4525731" algn="l" defTabSz="4525731" rtl="0" eaLnBrk="1" latinLnBrk="0" hangingPunct="1">
      <a:defRPr sz="8909" kern="1200">
        <a:solidFill>
          <a:schemeClr val="tx1"/>
        </a:solidFill>
        <a:latin typeface="+mn-lt"/>
        <a:ea typeface="+mn-ea"/>
        <a:cs typeface="+mn-cs"/>
      </a:defRPr>
    </a:lvl3pPr>
    <a:lvl4pPr marL="6788597" algn="l" defTabSz="4525731" rtl="0" eaLnBrk="1" latinLnBrk="0" hangingPunct="1">
      <a:defRPr sz="8909" kern="1200">
        <a:solidFill>
          <a:schemeClr val="tx1"/>
        </a:solidFill>
        <a:latin typeface="+mn-lt"/>
        <a:ea typeface="+mn-ea"/>
        <a:cs typeface="+mn-cs"/>
      </a:defRPr>
    </a:lvl4pPr>
    <a:lvl5pPr marL="9051463" algn="l" defTabSz="4525731" rtl="0" eaLnBrk="1" latinLnBrk="0" hangingPunct="1">
      <a:defRPr sz="8909" kern="1200">
        <a:solidFill>
          <a:schemeClr val="tx1"/>
        </a:solidFill>
        <a:latin typeface="+mn-lt"/>
        <a:ea typeface="+mn-ea"/>
        <a:cs typeface="+mn-cs"/>
      </a:defRPr>
    </a:lvl5pPr>
    <a:lvl6pPr marL="11314328" algn="l" defTabSz="4525731" rtl="0" eaLnBrk="1" latinLnBrk="0" hangingPunct="1">
      <a:defRPr sz="8909" kern="1200">
        <a:solidFill>
          <a:schemeClr val="tx1"/>
        </a:solidFill>
        <a:latin typeface="+mn-lt"/>
        <a:ea typeface="+mn-ea"/>
        <a:cs typeface="+mn-cs"/>
      </a:defRPr>
    </a:lvl6pPr>
    <a:lvl7pPr marL="13577194" algn="l" defTabSz="4525731" rtl="0" eaLnBrk="1" latinLnBrk="0" hangingPunct="1">
      <a:defRPr sz="8909" kern="1200">
        <a:solidFill>
          <a:schemeClr val="tx1"/>
        </a:solidFill>
        <a:latin typeface="+mn-lt"/>
        <a:ea typeface="+mn-ea"/>
        <a:cs typeface="+mn-cs"/>
      </a:defRPr>
    </a:lvl7pPr>
    <a:lvl8pPr marL="15840060" algn="l" defTabSz="4525731" rtl="0" eaLnBrk="1" latinLnBrk="0" hangingPunct="1">
      <a:defRPr sz="8909" kern="1200">
        <a:solidFill>
          <a:schemeClr val="tx1"/>
        </a:solidFill>
        <a:latin typeface="+mn-lt"/>
        <a:ea typeface="+mn-ea"/>
        <a:cs typeface="+mn-cs"/>
      </a:defRPr>
    </a:lvl8pPr>
    <a:lvl9pPr marL="18102925" algn="l" defTabSz="4525731" rtl="0" eaLnBrk="1" latinLnBrk="0" hangingPunct="1">
      <a:defRPr sz="89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97676F1F-C5FF-49D4-95D1-4ECFBF0BD8C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3" d="100"/>
          <a:sy n="13" d="100"/>
        </p:scale>
        <p:origin x="327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81" y="7070108"/>
            <a:ext cx="30599777" cy="15040222"/>
          </a:xfrm>
        </p:spPr>
        <p:txBody>
          <a:bodyPr anchor="b"/>
          <a:lstStyle>
            <a:lvl1pPr algn="ctr">
              <a:defRPr sz="23622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22690338"/>
            <a:ext cx="26999804" cy="10430151"/>
          </a:xfrm>
        </p:spPr>
        <p:txBody>
          <a:bodyPr/>
          <a:lstStyle>
            <a:lvl1pPr marL="0" indent="0" algn="ctr">
              <a:buNone/>
              <a:defRPr sz="9449"/>
            </a:lvl1pPr>
            <a:lvl2pPr marL="1799996" indent="0" algn="ctr">
              <a:buNone/>
              <a:defRPr sz="7874"/>
            </a:lvl2pPr>
            <a:lvl3pPr marL="3599993" indent="0" algn="ctr">
              <a:buNone/>
              <a:defRPr sz="7087"/>
            </a:lvl3pPr>
            <a:lvl4pPr marL="5399989" indent="0" algn="ctr">
              <a:buNone/>
              <a:defRPr sz="6299"/>
            </a:lvl4pPr>
            <a:lvl5pPr marL="7199986" indent="0" algn="ctr">
              <a:buNone/>
              <a:defRPr sz="6299"/>
            </a:lvl5pPr>
            <a:lvl6pPr marL="8999982" indent="0" algn="ctr">
              <a:buNone/>
              <a:defRPr sz="6299"/>
            </a:lvl6pPr>
            <a:lvl7pPr marL="10799978" indent="0" algn="ctr">
              <a:buNone/>
              <a:defRPr sz="6299"/>
            </a:lvl7pPr>
            <a:lvl8pPr marL="12599975" indent="0" algn="ctr">
              <a:buNone/>
              <a:defRPr sz="6299"/>
            </a:lvl8pPr>
            <a:lvl9pPr marL="14399971" indent="0" algn="ctr">
              <a:buNone/>
              <a:defRPr sz="629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076D-A3F2-4C34-8382-4D4B6A9C828B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23EF-6C31-4D51-AA6F-01AEAA673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65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076D-A3F2-4C34-8382-4D4B6A9C828B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23EF-6C31-4D51-AA6F-01AEAA673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97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4" y="2300034"/>
            <a:ext cx="7762444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4" y="2300034"/>
            <a:ext cx="22837334" cy="366105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076D-A3F2-4C34-8382-4D4B6A9C828B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23EF-6C31-4D51-AA6F-01AEAA673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08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076D-A3F2-4C34-8382-4D4B6A9C828B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23EF-6C31-4D51-AA6F-01AEAA673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6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4" y="10770172"/>
            <a:ext cx="31049774" cy="17970262"/>
          </a:xfrm>
        </p:spPr>
        <p:txBody>
          <a:bodyPr anchor="b"/>
          <a:lstStyle>
            <a:lvl1pPr>
              <a:defRPr sz="23622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4" y="28910440"/>
            <a:ext cx="31049774" cy="9450136"/>
          </a:xfrm>
        </p:spPr>
        <p:txBody>
          <a:bodyPr/>
          <a:lstStyle>
            <a:lvl1pPr marL="0" indent="0">
              <a:buNone/>
              <a:defRPr sz="9449">
                <a:solidFill>
                  <a:schemeClr val="tx1"/>
                </a:solidFill>
              </a:defRPr>
            </a:lvl1pPr>
            <a:lvl2pPr marL="1799996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2pPr>
            <a:lvl3pPr marL="3599993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3pPr>
            <a:lvl4pPr marL="5399989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4pPr>
            <a:lvl5pPr marL="7199986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5pPr>
            <a:lvl6pPr marL="8999982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6pPr>
            <a:lvl7pPr marL="10799978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7pPr>
            <a:lvl8pPr marL="12599975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8pPr>
            <a:lvl9pPr marL="1439997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076D-A3F2-4C34-8382-4D4B6A9C828B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23EF-6C31-4D51-AA6F-01AEAA673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74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11500170"/>
            <a:ext cx="15299889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11500170"/>
            <a:ext cx="15299889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076D-A3F2-4C34-8382-4D4B6A9C828B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23EF-6C31-4D51-AA6F-01AEAA673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27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300044"/>
            <a:ext cx="31049774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5" y="10590160"/>
            <a:ext cx="15229574" cy="5190073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5" y="15780233"/>
            <a:ext cx="15229574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9" y="10590160"/>
            <a:ext cx="15304578" cy="5190073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9" y="15780233"/>
            <a:ext cx="15304578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076D-A3F2-4C34-8382-4D4B6A9C828B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23EF-6C31-4D51-AA6F-01AEAA673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076D-A3F2-4C34-8382-4D4B6A9C828B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23EF-6C31-4D51-AA6F-01AEAA673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16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076D-A3F2-4C34-8382-4D4B6A9C828B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23EF-6C31-4D51-AA6F-01AEAA673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71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880042"/>
            <a:ext cx="11610853" cy="1008014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6220102"/>
            <a:ext cx="18224867" cy="30700453"/>
          </a:xfrm>
        </p:spPr>
        <p:txBody>
          <a:bodyPr/>
          <a:lstStyle>
            <a:lvl1pPr>
              <a:defRPr sz="12598"/>
            </a:lvl1pPr>
            <a:lvl2pPr>
              <a:defRPr sz="11024"/>
            </a:lvl2pPr>
            <a:lvl3pPr>
              <a:defRPr sz="9449"/>
            </a:lvl3pPr>
            <a:lvl4pPr>
              <a:defRPr sz="7874"/>
            </a:lvl4pPr>
            <a:lvl5pPr>
              <a:defRPr sz="7874"/>
            </a:lvl5pPr>
            <a:lvl6pPr>
              <a:defRPr sz="7874"/>
            </a:lvl6pPr>
            <a:lvl7pPr>
              <a:defRPr sz="7874"/>
            </a:lvl7pPr>
            <a:lvl8pPr>
              <a:defRPr sz="7874"/>
            </a:lvl8pPr>
            <a:lvl9pPr>
              <a:defRPr sz="7874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2960191"/>
            <a:ext cx="11610853" cy="24010358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076D-A3F2-4C34-8382-4D4B6A9C828B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23EF-6C31-4D51-AA6F-01AEAA673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7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880042"/>
            <a:ext cx="11610853" cy="1008014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6220102"/>
            <a:ext cx="18224867" cy="30700453"/>
          </a:xfrm>
        </p:spPr>
        <p:txBody>
          <a:bodyPr anchor="t"/>
          <a:lstStyle>
            <a:lvl1pPr marL="0" indent="0">
              <a:buNone/>
              <a:defRPr sz="12598"/>
            </a:lvl1pPr>
            <a:lvl2pPr marL="1799996" indent="0">
              <a:buNone/>
              <a:defRPr sz="11024"/>
            </a:lvl2pPr>
            <a:lvl3pPr marL="3599993" indent="0">
              <a:buNone/>
              <a:defRPr sz="9449"/>
            </a:lvl3pPr>
            <a:lvl4pPr marL="5399989" indent="0">
              <a:buNone/>
              <a:defRPr sz="7874"/>
            </a:lvl4pPr>
            <a:lvl5pPr marL="7199986" indent="0">
              <a:buNone/>
              <a:defRPr sz="7874"/>
            </a:lvl5pPr>
            <a:lvl6pPr marL="8999982" indent="0">
              <a:buNone/>
              <a:defRPr sz="7874"/>
            </a:lvl6pPr>
            <a:lvl7pPr marL="10799978" indent="0">
              <a:buNone/>
              <a:defRPr sz="7874"/>
            </a:lvl7pPr>
            <a:lvl8pPr marL="12599975" indent="0">
              <a:buNone/>
              <a:defRPr sz="7874"/>
            </a:lvl8pPr>
            <a:lvl9pPr marL="14399971" indent="0">
              <a:buNone/>
              <a:defRPr sz="7874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2960191"/>
            <a:ext cx="11610853" cy="24010358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076D-A3F2-4C34-8382-4D4B6A9C828B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23EF-6C31-4D51-AA6F-01AEAA673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6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2300044"/>
            <a:ext cx="31049774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11500170"/>
            <a:ext cx="31049774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40040601"/>
            <a:ext cx="809994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D076D-A3F2-4C34-8382-4D4B6A9C828B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40040601"/>
            <a:ext cx="12149912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40040601"/>
            <a:ext cx="809994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123EF-6C31-4D51-AA6F-01AEAA673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54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2699981" y="8136908"/>
            <a:ext cx="30599777" cy="3633751"/>
          </a:xfrm>
        </p:spPr>
        <p:txBody>
          <a:bodyPr>
            <a:normAutofit fontScale="90000"/>
          </a:bodyPr>
          <a:lstStyle/>
          <a:p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(Título: Fonte Arial 60, centralizado, em negrito, com letras maiúsculas e espaçamento simples.)</a:t>
            </a:r>
            <a:b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Autores/Orientador(a</a:t>
            </a:r>
            <a:r>
              <a:rPr 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Curso: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2186128" y="33233443"/>
            <a:ext cx="16292052" cy="8990932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E DISCUSSÕES</a:t>
            </a:r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186128" y="23229040"/>
            <a:ext cx="1629205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MATERIAL/MÉTODOS</a:t>
            </a:r>
          </a:p>
          <a:p>
            <a:pPr algn="ctr"/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186128" y="13638040"/>
            <a:ext cx="16292052" cy="6527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INTRODUÇÃO/OBJETIVOS(Subtítulos: Fonte Arial 48, centralizado, espaçamento simples e em negrito com letras maiúsculas.)</a:t>
            </a:r>
          </a:p>
          <a:p>
            <a:r>
              <a:rPr lang="pt-BR" dirty="0" smtClean="0"/>
              <a:t>	</a:t>
            </a:r>
          </a:p>
          <a:p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(Corpo do texto: Texto justificado, com fonte Arial 32, espaçamento entre linhas de 1,5 cm e recuo da primeira linha de 1,5 cm.)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0654682" y="13638040"/>
            <a:ext cx="13363957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  <a:p>
            <a:pPr algn="ctr"/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0654682" y="23229040"/>
            <a:ext cx="1336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0654681" y="33233443"/>
            <a:ext cx="13363957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AGRADECIMENTOS </a:t>
            </a:r>
            <a:r>
              <a:rPr lang="pt-BR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(opcional)</a:t>
            </a:r>
          </a:p>
          <a:p>
            <a:pPr algn="ctr"/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TAMANHO DO BANNER 1 X 1,2M</a:t>
            </a:r>
            <a:endParaRPr lang="pt-BR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- Banner - SAPS 2022" id="{A36AB5FE-C59D-4F4A-875E-42CD5EE6DE0F}" vid="{4583B85A-8013-4965-8044-F5A99A65A9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Modelo-Banner-SAPS-2022</Template>
  <TotalTime>41</TotalTime>
  <Words>52</Words>
  <Application>Microsoft Office PowerPoint</Application>
  <PresentationFormat>Personalizar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(Título: Fonte Arial 60, centralizado, em negrito, com letras maiúsculas e espaçamento simples.)   Autores/Orientador(a) Curso: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(Título: Fonte Arial 60, centralizado, em negrito, com letras maiúsculas e espaçamento simples.)   Autores/Orientador(a)</dc:title>
  <dc:creator>Carolina Wagentantz</dc:creator>
  <cp:lastModifiedBy>Carolina Wagentantz</cp:lastModifiedBy>
  <cp:revision>2</cp:revision>
  <dcterms:created xsi:type="dcterms:W3CDTF">2023-05-22T13:38:14Z</dcterms:created>
  <dcterms:modified xsi:type="dcterms:W3CDTF">2023-05-22T14:19:31Z</dcterms:modified>
</cp:coreProperties>
</file>