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831851" y="48777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831851" y="336749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50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</vt:vector>
  </TitlesOfParts>
  <Manager>Ascom</Manager>
  <Company>Setrem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Padrão - SAPS 2023</dc:title>
  <dc:subject>SAPS 2023</dc:subject>
  <dc:creator>Carolina Wagentantz</dc:creator>
  <cp:lastModifiedBy>Carolina Wagentantz</cp:lastModifiedBy>
  <cp:revision>1</cp:revision>
  <dcterms:modified xsi:type="dcterms:W3CDTF">2023-06-06T20:06:20Z</dcterms:modified>
</cp:coreProperties>
</file>