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524000" y="793536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273211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3737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945968"/>
            <a:ext cx="3932237" cy="9731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2000068"/>
            <a:ext cx="6172200" cy="27114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00068"/>
            <a:ext cx="3932237" cy="27193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110195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0652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854165"/>
            <a:ext cx="2628900" cy="4068764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854165"/>
            <a:ext cx="7734300" cy="4068763"/>
          </a:xfrm>
        </p:spPr>
        <p:txBody>
          <a:bodyPr vert="eaVert"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139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7810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1850" y="721154"/>
            <a:ext cx="10515600" cy="2530475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327861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902613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8200" y="668297"/>
            <a:ext cx="10515600" cy="1325563"/>
          </a:xfrm>
        </p:spPr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2452474"/>
            <a:ext cx="5181600" cy="276066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2452474"/>
            <a:ext cx="5181600" cy="276066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4723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805249"/>
            <a:ext cx="10515600" cy="1106487"/>
          </a:xfrm>
        </p:spPr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2013336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938848"/>
            <a:ext cx="5157787" cy="19986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2013336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938848"/>
            <a:ext cx="5183188" cy="19986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7507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8200" y="2125663"/>
            <a:ext cx="10515600" cy="1325563"/>
          </a:xfrm>
        </p:spPr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1416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pic>
        <p:nvPicPr>
          <p:cNvPr id="9" name="Imagem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723" y="5934537"/>
            <a:ext cx="2807140" cy="772919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7784" y="6161226"/>
            <a:ext cx="1386016" cy="319537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662" y="6230163"/>
            <a:ext cx="1702133" cy="18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770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978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1017029"/>
            <a:ext cx="3932237" cy="9017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2045729"/>
            <a:ext cx="6172200" cy="2711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45729"/>
            <a:ext cx="3932237" cy="27193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714908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2941"/>
            <a:ext cx="12192000" cy="1145059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662" y="6230163"/>
            <a:ext cx="1702133" cy="189746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7836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2163163"/>
            <a:ext cx="10515600" cy="2836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pic>
        <p:nvPicPr>
          <p:cNvPr id="12" name="Imagem 11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723" y="5934537"/>
            <a:ext cx="2807140" cy="772919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595" y="6156480"/>
            <a:ext cx="1427205" cy="329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056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444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6398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69479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Millena Schmidt</dc:creator>
  <cp:lastModifiedBy>Millena Schmidt</cp:lastModifiedBy>
  <cp:revision>12</cp:revision>
  <dcterms:created xsi:type="dcterms:W3CDTF">2018-04-18T17:56:52Z</dcterms:created>
  <dcterms:modified xsi:type="dcterms:W3CDTF">2021-06-07T17:33:29Z</dcterms:modified>
</cp:coreProperties>
</file>